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3_DD39E41F.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sldIdLst>
    <p:sldId id="256" r:id="rId5"/>
    <p:sldId id="268" r:id="rId6"/>
    <p:sldId id="267" r:id="rId7"/>
    <p:sldId id="258" r:id="rId8"/>
    <p:sldId id="259" r:id="rId9"/>
    <p:sldId id="269" r:id="rId10"/>
    <p:sldId id="261" r:id="rId11"/>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4C173B8-74C7-D50C-E58B-A6EEFFF4ECDE}" name="Rechardt, Akilles (2024)" initials="AR" userId="S::PNJT246@live.rhul.ac.uk::71925288-cb4e-4086-a866-35a475be80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07" autoAdjust="0"/>
    <p:restoredTop sz="94658"/>
  </p:normalViewPr>
  <p:slideViewPr>
    <p:cSldViewPr snapToGrid="0">
      <p:cViewPr>
        <p:scale>
          <a:sx n="300" d="100"/>
          <a:sy n="300" d="100"/>
        </p:scale>
        <p:origin x="-13116" y="-43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microsoft.com/office/2018/10/relationships/authors" Targe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omments/modernComment_103_DD39E41F.xml><?xml version="1.0" encoding="utf-8"?>
<p188:cmLst xmlns:a="http://schemas.openxmlformats.org/drawingml/2006/main" xmlns:r="http://schemas.openxmlformats.org/officeDocument/2006/relationships" xmlns:p188="http://schemas.microsoft.com/office/powerpoint/2018/8/main">
  <p188:cm id="{B968037A-6120-480F-9482-EE8B78829366}" authorId="{74C173B8-74C7-D50C-E58B-A6EEFFF4ECDE}" created="2026-02-04T20:58:31.054">
    <ac:deMkLst xmlns:ac="http://schemas.microsoft.com/office/drawing/2013/main/command">
      <pc:docMk xmlns:pc="http://schemas.microsoft.com/office/powerpoint/2013/main/command"/>
      <pc:sldMk xmlns:pc="http://schemas.microsoft.com/office/powerpoint/2013/main/command" cId="3711558687" sldId="259"/>
      <ac:picMk id="34" creationId="{53FB7E4D-8B38-0C39-7C58-F26B8AE3E5A7}"/>
    </ac:deMkLst>
    <p188:txBody>
      <a:bodyPr/>
      <a:lstStyle/>
      <a:p>
        <a:r>
          <a:rPr lang="fi-FI"/>
          <a:t>Note that here we still have the laptop setup</a:t>
        </a:r>
      </a:p>
    </p188:txBody>
  </p188:cm>
</p188:cmLst>
</file>

<file path=ppt/media/image1.jpg>
</file>

<file path=ppt/media/image2.jp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F93BA9-CD81-4430-A007-22A0B33DB1BC}" type="datetimeFigureOut">
              <a:rPr lang="fi-FI" smtClean="0"/>
              <a:t>26.2.2026</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29DDD7-EF0C-4577-AFA4-F6315AFA737D}" type="slidenum">
              <a:rPr lang="fi-FI" smtClean="0"/>
              <a:t>‹#›</a:t>
            </a:fld>
            <a:endParaRPr lang="fi-FI"/>
          </a:p>
        </p:txBody>
      </p:sp>
    </p:spTree>
    <p:extLst>
      <p:ext uri="{BB962C8B-B14F-4D97-AF65-F5344CB8AC3E}">
        <p14:creationId xmlns:p14="http://schemas.microsoft.com/office/powerpoint/2010/main" val="27606663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i-FI"/>
          </a:p>
        </p:txBody>
      </p:sp>
      <p:sp>
        <p:nvSpPr>
          <p:cNvPr id="4" name="Slide Number Placeholder 3"/>
          <p:cNvSpPr>
            <a:spLocks noGrp="1"/>
          </p:cNvSpPr>
          <p:nvPr>
            <p:ph type="sldNum" sz="quarter" idx="5"/>
          </p:nvPr>
        </p:nvSpPr>
        <p:spPr/>
        <p:txBody>
          <a:bodyPr/>
          <a:lstStyle/>
          <a:p>
            <a:fld id="{3129DDD7-EF0C-4577-AFA4-F6315AFA737D}" type="slidenum">
              <a:rPr lang="fi-FI" smtClean="0"/>
              <a:t>1</a:t>
            </a:fld>
            <a:endParaRPr lang="fi-FI"/>
          </a:p>
        </p:txBody>
      </p:sp>
    </p:spTree>
    <p:extLst>
      <p:ext uri="{BB962C8B-B14F-4D97-AF65-F5344CB8AC3E}">
        <p14:creationId xmlns:p14="http://schemas.microsoft.com/office/powerpoint/2010/main" val="3937211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E6645-6195-04BB-0B54-EB5B3E2917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i-FI"/>
          </a:p>
        </p:txBody>
      </p:sp>
      <p:sp>
        <p:nvSpPr>
          <p:cNvPr id="3" name="Subtitle 2">
            <a:extLst>
              <a:ext uri="{FF2B5EF4-FFF2-40B4-BE49-F238E27FC236}">
                <a16:creationId xmlns:a16="http://schemas.microsoft.com/office/drawing/2014/main" id="{FA515C9C-6B4B-0125-9B27-17411EC908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i-FI"/>
          </a:p>
        </p:txBody>
      </p:sp>
      <p:sp>
        <p:nvSpPr>
          <p:cNvPr id="4" name="Date Placeholder 3">
            <a:extLst>
              <a:ext uri="{FF2B5EF4-FFF2-40B4-BE49-F238E27FC236}">
                <a16:creationId xmlns:a16="http://schemas.microsoft.com/office/drawing/2014/main" id="{95CA9B3B-3F06-2CDF-E624-4634A07841FF}"/>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5" name="Footer Placeholder 4">
            <a:extLst>
              <a:ext uri="{FF2B5EF4-FFF2-40B4-BE49-F238E27FC236}">
                <a16:creationId xmlns:a16="http://schemas.microsoft.com/office/drawing/2014/main" id="{10BF2300-D194-7FFD-6306-087090D32741}"/>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682076AA-83CF-7CD9-8E0B-E1E7704DAF62}"/>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1661904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6C573-B884-CCEB-A77F-1AC9BFC5B6D1}"/>
              </a:ext>
            </a:extLst>
          </p:cNvPr>
          <p:cNvSpPr>
            <a:spLocks noGrp="1"/>
          </p:cNvSpPr>
          <p:nvPr>
            <p:ph type="title"/>
          </p:nvPr>
        </p:nvSpPr>
        <p:spPr/>
        <p:txBody>
          <a:bodyPr/>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FDDD51FE-936B-0E79-823D-A7C42163F9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50195F23-96F1-7F6A-AFED-07A4B850E22B}"/>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5" name="Footer Placeholder 4">
            <a:extLst>
              <a:ext uri="{FF2B5EF4-FFF2-40B4-BE49-F238E27FC236}">
                <a16:creationId xmlns:a16="http://schemas.microsoft.com/office/drawing/2014/main" id="{0537DFAC-C302-53BF-A8E3-B25C7AC88768}"/>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3D406D66-C417-827D-FA43-F0649BB37A31}"/>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322756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0E3867-E72B-515D-CCBC-B0E3DFDB7F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1CBCE36E-5211-CDA7-D8BD-C67E3C79E9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C2B02EB2-3693-1808-EE28-B8F1CD18AB0E}"/>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5" name="Footer Placeholder 4">
            <a:extLst>
              <a:ext uri="{FF2B5EF4-FFF2-40B4-BE49-F238E27FC236}">
                <a16:creationId xmlns:a16="http://schemas.microsoft.com/office/drawing/2014/main" id="{ABF11247-19EB-D104-540F-BDFD98C77F94}"/>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ED24C00C-D3EA-0504-74E0-BF76CEDB51C2}"/>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029661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86D35-2FA7-0826-2558-00007C094F66}"/>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0F28AD0D-A9D0-794D-2E42-71F689028ED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5271BEA4-539C-5A72-6831-DBBDE3F2417D}"/>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5" name="Footer Placeholder 4">
            <a:extLst>
              <a:ext uri="{FF2B5EF4-FFF2-40B4-BE49-F238E27FC236}">
                <a16:creationId xmlns:a16="http://schemas.microsoft.com/office/drawing/2014/main" id="{3BFCC613-862D-A62D-8E6C-EA507820C15F}"/>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D5D7851C-740A-8DE8-359E-E5BA9F541FEE}"/>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309359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E3EF7-2A1D-8370-EA43-B3A83580BF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i-FI"/>
          </a:p>
        </p:txBody>
      </p:sp>
      <p:sp>
        <p:nvSpPr>
          <p:cNvPr id="3" name="Text Placeholder 2">
            <a:extLst>
              <a:ext uri="{FF2B5EF4-FFF2-40B4-BE49-F238E27FC236}">
                <a16:creationId xmlns:a16="http://schemas.microsoft.com/office/drawing/2014/main" id="{DD95DBE6-56E0-F02C-E9F2-6945091631D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41F05F-D6A5-48A6-F943-4DF61C7B88D7}"/>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5" name="Footer Placeholder 4">
            <a:extLst>
              <a:ext uri="{FF2B5EF4-FFF2-40B4-BE49-F238E27FC236}">
                <a16:creationId xmlns:a16="http://schemas.microsoft.com/office/drawing/2014/main" id="{9DA1AABA-9334-AA95-F59F-8FC4CBD143BF}"/>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F3D7FC13-FE6F-1DD6-AEED-52C5A028640B}"/>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3590476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5ED29-D053-DA1E-8E38-6B6248E954EA}"/>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D027E1D7-0AE2-053C-28E0-7E492FBC9D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Content Placeholder 3">
            <a:extLst>
              <a:ext uri="{FF2B5EF4-FFF2-40B4-BE49-F238E27FC236}">
                <a16:creationId xmlns:a16="http://schemas.microsoft.com/office/drawing/2014/main" id="{5FBD3DF8-A374-0BC0-E4C5-31C4BAB38E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Date Placeholder 4">
            <a:extLst>
              <a:ext uri="{FF2B5EF4-FFF2-40B4-BE49-F238E27FC236}">
                <a16:creationId xmlns:a16="http://schemas.microsoft.com/office/drawing/2014/main" id="{79B4643B-9DB1-13D4-A0E3-72845EC1244F}"/>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6" name="Footer Placeholder 5">
            <a:extLst>
              <a:ext uri="{FF2B5EF4-FFF2-40B4-BE49-F238E27FC236}">
                <a16:creationId xmlns:a16="http://schemas.microsoft.com/office/drawing/2014/main" id="{437CE54D-7E75-BEC2-052E-06DE5530A81D}"/>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C815BC30-ACAE-E240-58DB-89CAFC762DD0}"/>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295059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92A09-ED4D-5220-E348-444CCE2ADBE8}"/>
              </a:ext>
            </a:extLst>
          </p:cNvPr>
          <p:cNvSpPr>
            <a:spLocks noGrp="1"/>
          </p:cNvSpPr>
          <p:nvPr>
            <p:ph type="title"/>
          </p:nvPr>
        </p:nvSpPr>
        <p:spPr>
          <a:xfrm>
            <a:off x="839788" y="365125"/>
            <a:ext cx="10515600" cy="1325563"/>
          </a:xfrm>
        </p:spPr>
        <p:txBody>
          <a:bodyPr/>
          <a:lstStyle/>
          <a:p>
            <a:r>
              <a:rPr lang="en-US"/>
              <a:t>Click to edit Master title style</a:t>
            </a:r>
            <a:endParaRPr lang="fi-FI"/>
          </a:p>
        </p:txBody>
      </p:sp>
      <p:sp>
        <p:nvSpPr>
          <p:cNvPr id="3" name="Text Placeholder 2">
            <a:extLst>
              <a:ext uri="{FF2B5EF4-FFF2-40B4-BE49-F238E27FC236}">
                <a16:creationId xmlns:a16="http://schemas.microsoft.com/office/drawing/2014/main" id="{F4C3165D-EF08-3AF2-F30F-4B0E6967C0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B893F4-DB17-BBA8-3D32-85D982C788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Text Placeholder 4">
            <a:extLst>
              <a:ext uri="{FF2B5EF4-FFF2-40B4-BE49-F238E27FC236}">
                <a16:creationId xmlns:a16="http://schemas.microsoft.com/office/drawing/2014/main" id="{EE880CAA-B05F-7574-DB83-92BF450438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83E193-73CC-E516-57DB-302CA8F06B3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7" name="Date Placeholder 6">
            <a:extLst>
              <a:ext uri="{FF2B5EF4-FFF2-40B4-BE49-F238E27FC236}">
                <a16:creationId xmlns:a16="http://schemas.microsoft.com/office/drawing/2014/main" id="{550FABE4-BC5E-3B3B-A093-072130D9AAF7}"/>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8" name="Footer Placeholder 7">
            <a:extLst>
              <a:ext uri="{FF2B5EF4-FFF2-40B4-BE49-F238E27FC236}">
                <a16:creationId xmlns:a16="http://schemas.microsoft.com/office/drawing/2014/main" id="{854C4FCE-E79D-E2A5-FE48-2EF10E299361}"/>
              </a:ext>
            </a:extLst>
          </p:cNvPr>
          <p:cNvSpPr>
            <a:spLocks noGrp="1"/>
          </p:cNvSpPr>
          <p:nvPr>
            <p:ph type="ftr" sz="quarter" idx="11"/>
          </p:nvPr>
        </p:nvSpPr>
        <p:spPr/>
        <p:txBody>
          <a:bodyPr/>
          <a:lstStyle/>
          <a:p>
            <a:endParaRPr lang="fi-FI"/>
          </a:p>
        </p:txBody>
      </p:sp>
      <p:sp>
        <p:nvSpPr>
          <p:cNvPr id="9" name="Slide Number Placeholder 8">
            <a:extLst>
              <a:ext uri="{FF2B5EF4-FFF2-40B4-BE49-F238E27FC236}">
                <a16:creationId xmlns:a16="http://schemas.microsoft.com/office/drawing/2014/main" id="{9B0B817D-2800-6316-BEF5-0F18B5BB5917}"/>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7629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CA16E-8507-0FA1-031C-E29087F2C7AD}"/>
              </a:ext>
            </a:extLst>
          </p:cNvPr>
          <p:cNvSpPr>
            <a:spLocks noGrp="1"/>
          </p:cNvSpPr>
          <p:nvPr>
            <p:ph type="title"/>
          </p:nvPr>
        </p:nvSpPr>
        <p:spPr/>
        <p:txBody>
          <a:bodyPr/>
          <a:lstStyle/>
          <a:p>
            <a:r>
              <a:rPr lang="en-US"/>
              <a:t>Click to edit Master title style</a:t>
            </a:r>
            <a:endParaRPr lang="fi-FI"/>
          </a:p>
        </p:txBody>
      </p:sp>
      <p:sp>
        <p:nvSpPr>
          <p:cNvPr id="3" name="Date Placeholder 2">
            <a:extLst>
              <a:ext uri="{FF2B5EF4-FFF2-40B4-BE49-F238E27FC236}">
                <a16:creationId xmlns:a16="http://schemas.microsoft.com/office/drawing/2014/main" id="{AC79DEB3-8B37-A939-7091-9A594EA49466}"/>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4" name="Footer Placeholder 3">
            <a:extLst>
              <a:ext uri="{FF2B5EF4-FFF2-40B4-BE49-F238E27FC236}">
                <a16:creationId xmlns:a16="http://schemas.microsoft.com/office/drawing/2014/main" id="{10B4565B-D9F1-E42A-EAB9-ED0D6EB3D26C}"/>
              </a:ext>
            </a:extLst>
          </p:cNvPr>
          <p:cNvSpPr>
            <a:spLocks noGrp="1"/>
          </p:cNvSpPr>
          <p:nvPr>
            <p:ph type="ftr" sz="quarter" idx="11"/>
          </p:nvPr>
        </p:nvSpPr>
        <p:spPr/>
        <p:txBody>
          <a:bodyPr/>
          <a:lstStyle/>
          <a:p>
            <a:endParaRPr lang="fi-FI"/>
          </a:p>
        </p:txBody>
      </p:sp>
      <p:sp>
        <p:nvSpPr>
          <p:cNvPr id="5" name="Slide Number Placeholder 4">
            <a:extLst>
              <a:ext uri="{FF2B5EF4-FFF2-40B4-BE49-F238E27FC236}">
                <a16:creationId xmlns:a16="http://schemas.microsoft.com/office/drawing/2014/main" id="{BD7D3E4D-BA2D-2492-D466-27E5BE932295}"/>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825137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74A487-B02A-FD70-E09D-626F045A6FFB}"/>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3" name="Footer Placeholder 2">
            <a:extLst>
              <a:ext uri="{FF2B5EF4-FFF2-40B4-BE49-F238E27FC236}">
                <a16:creationId xmlns:a16="http://schemas.microsoft.com/office/drawing/2014/main" id="{1B50EE6A-6924-20D9-BDD1-B6AF81E1A059}"/>
              </a:ext>
            </a:extLst>
          </p:cNvPr>
          <p:cNvSpPr>
            <a:spLocks noGrp="1"/>
          </p:cNvSpPr>
          <p:nvPr>
            <p:ph type="ftr" sz="quarter" idx="11"/>
          </p:nvPr>
        </p:nvSpPr>
        <p:spPr/>
        <p:txBody>
          <a:bodyPr/>
          <a:lstStyle/>
          <a:p>
            <a:endParaRPr lang="fi-FI"/>
          </a:p>
        </p:txBody>
      </p:sp>
      <p:sp>
        <p:nvSpPr>
          <p:cNvPr id="4" name="Slide Number Placeholder 3">
            <a:extLst>
              <a:ext uri="{FF2B5EF4-FFF2-40B4-BE49-F238E27FC236}">
                <a16:creationId xmlns:a16="http://schemas.microsoft.com/office/drawing/2014/main" id="{D7F36FF9-AE15-0CFB-0963-B335C9D6C18F}"/>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520160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646C4-00C6-8C38-F05E-8A30DC5E80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Content Placeholder 2">
            <a:extLst>
              <a:ext uri="{FF2B5EF4-FFF2-40B4-BE49-F238E27FC236}">
                <a16:creationId xmlns:a16="http://schemas.microsoft.com/office/drawing/2014/main" id="{1A255BC4-0D99-F252-B040-7A691987A4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Text Placeholder 3">
            <a:extLst>
              <a:ext uri="{FF2B5EF4-FFF2-40B4-BE49-F238E27FC236}">
                <a16:creationId xmlns:a16="http://schemas.microsoft.com/office/drawing/2014/main" id="{E933BDB4-0DC9-4DFD-78C8-FA02176358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3B5759-C4B7-3903-5EBF-E4A085640542}"/>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6" name="Footer Placeholder 5">
            <a:extLst>
              <a:ext uri="{FF2B5EF4-FFF2-40B4-BE49-F238E27FC236}">
                <a16:creationId xmlns:a16="http://schemas.microsoft.com/office/drawing/2014/main" id="{81BA4295-C122-354A-5FD7-CB0272B354BC}"/>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C8E6EBA7-4210-7B40-8618-E5746EAE21C5}"/>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1677736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08688-2344-50DF-3CC2-7135695269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Picture Placeholder 2">
            <a:extLst>
              <a:ext uri="{FF2B5EF4-FFF2-40B4-BE49-F238E27FC236}">
                <a16:creationId xmlns:a16="http://schemas.microsoft.com/office/drawing/2014/main" id="{DB2BA2B5-D03A-A86D-726D-FEC6542910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a:p>
        </p:txBody>
      </p:sp>
      <p:sp>
        <p:nvSpPr>
          <p:cNvPr id="4" name="Text Placeholder 3">
            <a:extLst>
              <a:ext uri="{FF2B5EF4-FFF2-40B4-BE49-F238E27FC236}">
                <a16:creationId xmlns:a16="http://schemas.microsoft.com/office/drawing/2014/main" id="{B07C7ECE-F521-4699-BACE-E9AE404533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3A70F8-9255-7F33-274E-8BE3A1A83DF4}"/>
              </a:ext>
            </a:extLst>
          </p:cNvPr>
          <p:cNvSpPr>
            <a:spLocks noGrp="1"/>
          </p:cNvSpPr>
          <p:nvPr>
            <p:ph type="dt" sz="half" idx="10"/>
          </p:nvPr>
        </p:nvSpPr>
        <p:spPr/>
        <p:txBody>
          <a:bodyPr/>
          <a:lstStyle/>
          <a:p>
            <a:fld id="{3AF36141-58E6-4C71-B504-47B1AAA13B10}" type="datetimeFigureOut">
              <a:rPr lang="fi-FI" smtClean="0"/>
              <a:t>26.2.2026</a:t>
            </a:fld>
            <a:endParaRPr lang="fi-FI"/>
          </a:p>
        </p:txBody>
      </p:sp>
      <p:sp>
        <p:nvSpPr>
          <p:cNvPr id="6" name="Footer Placeholder 5">
            <a:extLst>
              <a:ext uri="{FF2B5EF4-FFF2-40B4-BE49-F238E27FC236}">
                <a16:creationId xmlns:a16="http://schemas.microsoft.com/office/drawing/2014/main" id="{7E6A1D5F-237F-697A-F635-4B2251EB1ECC}"/>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507FF862-B859-BB3D-87B6-20297067B7C1}"/>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782698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EC5FBF-D226-10B4-8680-5BE97ECA49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i-FI"/>
          </a:p>
        </p:txBody>
      </p:sp>
      <p:sp>
        <p:nvSpPr>
          <p:cNvPr id="3" name="Text Placeholder 2">
            <a:extLst>
              <a:ext uri="{FF2B5EF4-FFF2-40B4-BE49-F238E27FC236}">
                <a16:creationId xmlns:a16="http://schemas.microsoft.com/office/drawing/2014/main" id="{FF5FE7BF-F671-EC42-826C-5FB722DC5C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E001E239-A00D-5B0E-B3DC-9785F3DE7C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AF36141-58E6-4C71-B504-47B1AAA13B10}" type="datetimeFigureOut">
              <a:rPr lang="fi-FI" smtClean="0"/>
              <a:t>26.2.2026</a:t>
            </a:fld>
            <a:endParaRPr lang="fi-FI"/>
          </a:p>
        </p:txBody>
      </p:sp>
      <p:sp>
        <p:nvSpPr>
          <p:cNvPr id="5" name="Footer Placeholder 4">
            <a:extLst>
              <a:ext uri="{FF2B5EF4-FFF2-40B4-BE49-F238E27FC236}">
                <a16:creationId xmlns:a16="http://schemas.microsoft.com/office/drawing/2014/main" id="{D73EF7DD-1792-C1F9-BE05-A987F21032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i-FI"/>
          </a:p>
        </p:txBody>
      </p:sp>
      <p:sp>
        <p:nvSpPr>
          <p:cNvPr id="6" name="Slide Number Placeholder 5">
            <a:extLst>
              <a:ext uri="{FF2B5EF4-FFF2-40B4-BE49-F238E27FC236}">
                <a16:creationId xmlns:a16="http://schemas.microsoft.com/office/drawing/2014/main" id="{20053112-7674-DCCA-786A-16CB2ECDFA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A348B2E-B89F-4DC3-BD2E-C6C29362FE7E}" type="slidenum">
              <a:rPr lang="fi-FI" smtClean="0"/>
              <a:t>‹#›</a:t>
            </a:fld>
            <a:endParaRPr lang="fi-FI"/>
          </a:p>
        </p:txBody>
      </p:sp>
    </p:spTree>
    <p:extLst>
      <p:ext uri="{BB962C8B-B14F-4D97-AF65-F5344CB8AC3E}">
        <p14:creationId xmlns:p14="http://schemas.microsoft.com/office/powerpoint/2010/main" val="17074944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8/10/relationships/comments" Target="../comments/modernComment_103_DD39E41F.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33CEB-2854-F0D9-C40A-15C36E9148B1}"/>
              </a:ext>
            </a:extLst>
          </p:cNvPr>
          <p:cNvSpPr>
            <a:spLocks noGrp="1"/>
          </p:cNvSpPr>
          <p:nvPr>
            <p:ph type="ctrTitle"/>
          </p:nvPr>
        </p:nvSpPr>
        <p:spPr/>
        <p:txBody>
          <a:bodyPr/>
          <a:lstStyle/>
          <a:p>
            <a:r>
              <a:rPr lang="en-US" dirty="0" err="1"/>
              <a:t>新しい物体を覚える</a:t>
            </a:r>
            <a:endParaRPr lang="fi-FI" dirty="0"/>
          </a:p>
        </p:txBody>
      </p:sp>
      <p:sp>
        <p:nvSpPr>
          <p:cNvPr id="3" name="Subtitle 2">
            <a:extLst>
              <a:ext uri="{FF2B5EF4-FFF2-40B4-BE49-F238E27FC236}">
                <a16:creationId xmlns:a16="http://schemas.microsoft.com/office/drawing/2014/main" id="{192A451D-4259-8F4A-8D1F-EBC22CD1BBFA}"/>
              </a:ext>
            </a:extLst>
          </p:cNvPr>
          <p:cNvSpPr>
            <a:spLocks noGrp="1"/>
          </p:cNvSpPr>
          <p:nvPr>
            <p:ph type="subTitle" idx="1"/>
          </p:nvPr>
        </p:nvSpPr>
        <p:spPr>
          <a:xfrm>
            <a:off x="1524000" y="3835956"/>
            <a:ext cx="9144000" cy="1655762"/>
          </a:xfrm>
        </p:spPr>
        <p:txBody>
          <a:bodyPr>
            <a:normAutofit/>
          </a:bodyPr>
          <a:lstStyle/>
          <a:p>
            <a:r>
              <a:rPr lang="en-US" sz="4400" dirty="0"/>
              <a:t>セッション2</a:t>
            </a:r>
            <a:endParaRPr lang="fi-FI" sz="4400" dirty="0"/>
          </a:p>
        </p:txBody>
      </p:sp>
    </p:spTree>
    <p:extLst>
      <p:ext uri="{BB962C8B-B14F-4D97-AF65-F5344CB8AC3E}">
        <p14:creationId xmlns:p14="http://schemas.microsoft.com/office/powerpoint/2010/main" val="288516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13654-2ABC-9711-4A69-7A58016DDC8E}"/>
              </a:ext>
            </a:extLst>
          </p:cNvPr>
          <p:cNvSpPr>
            <a:spLocks noGrp="1"/>
          </p:cNvSpPr>
          <p:nvPr>
            <p:ph type="title"/>
          </p:nvPr>
        </p:nvSpPr>
        <p:spPr/>
        <p:txBody>
          <a:bodyPr>
            <a:normAutofit/>
          </a:bodyPr>
          <a:lstStyle/>
          <a:p>
            <a:r>
              <a:rPr lang="en-US" dirty="0" err="1"/>
              <a:t>画像の表示</a:t>
            </a:r>
            <a:r>
              <a:rPr lang="en-US" dirty="0"/>
              <a:t> (20分）</a:t>
            </a:r>
            <a:endParaRPr lang="fi-FI" dirty="0"/>
          </a:p>
        </p:txBody>
      </p:sp>
      <p:sp>
        <p:nvSpPr>
          <p:cNvPr id="3" name="Content Placeholder 2">
            <a:extLst>
              <a:ext uri="{FF2B5EF4-FFF2-40B4-BE49-F238E27FC236}">
                <a16:creationId xmlns:a16="http://schemas.microsoft.com/office/drawing/2014/main" id="{58D94216-3510-699B-EBF6-B5B6227A8F66}"/>
              </a:ext>
            </a:extLst>
          </p:cNvPr>
          <p:cNvSpPr>
            <a:spLocks noGrp="1"/>
          </p:cNvSpPr>
          <p:nvPr>
            <p:ph idx="1"/>
          </p:nvPr>
        </p:nvSpPr>
        <p:spPr/>
        <p:txBody>
          <a:bodyPr/>
          <a:lstStyle/>
          <a:p>
            <a:pPr>
              <a:lnSpc>
                <a:spcPct val="150000"/>
              </a:lnSpc>
            </a:pPr>
            <a:r>
              <a:rPr lang="ja-JP" altLang="fi-FI" dirty="0"/>
              <a:t>一連の画像が素早く表示されます。</a:t>
            </a:r>
            <a:endParaRPr lang="fi-FI" altLang="ja-JP" dirty="0"/>
          </a:p>
          <a:p>
            <a:pPr>
              <a:lnSpc>
                <a:spcPct val="150000"/>
              </a:lnSpc>
            </a:pPr>
            <a:r>
              <a:rPr lang="ja-JP" altLang="fi-FI" dirty="0"/>
              <a:t>同じ画像が</a:t>
            </a:r>
            <a:r>
              <a:rPr lang="fi-FI" altLang="ja-JP" dirty="0"/>
              <a:t>2</a:t>
            </a:r>
            <a:r>
              <a:rPr lang="ja-JP" altLang="fi-FI" dirty="0"/>
              <a:t>回続けて表示されたら、</a:t>
            </a:r>
            <a:r>
              <a:rPr lang="ja-JP" altLang="en-US" dirty="0"/>
              <a:t>右手の人差し指で</a:t>
            </a:r>
            <a:r>
              <a:rPr lang="ja-JP" altLang="fi-FI" dirty="0"/>
              <a:t>ボタンを押して反応します。</a:t>
            </a:r>
            <a:endParaRPr lang="en-GB" altLang="ja-JP" dirty="0"/>
          </a:p>
          <a:p>
            <a:pPr>
              <a:lnSpc>
                <a:spcPct val="150000"/>
              </a:lnSpc>
            </a:pPr>
            <a:r>
              <a:rPr lang="ja-JP" altLang="fi-FI" dirty="0"/>
              <a:t>画像が消える前に反応できなくても心配しないでください。頑張って反応してみてください。</a:t>
            </a:r>
            <a:endParaRPr lang="fi-FI" dirty="0"/>
          </a:p>
        </p:txBody>
      </p:sp>
    </p:spTree>
    <p:extLst>
      <p:ext uri="{BB962C8B-B14F-4D97-AF65-F5344CB8AC3E}">
        <p14:creationId xmlns:p14="http://schemas.microsoft.com/office/powerpoint/2010/main" val="3076172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1C42A-1C7B-75E0-38A4-EB1B84671956}"/>
              </a:ext>
            </a:extLst>
          </p:cNvPr>
          <p:cNvSpPr>
            <a:spLocks noGrp="1"/>
          </p:cNvSpPr>
          <p:nvPr>
            <p:ph type="title"/>
          </p:nvPr>
        </p:nvSpPr>
        <p:spPr/>
        <p:txBody>
          <a:bodyPr>
            <a:normAutofit/>
          </a:bodyPr>
          <a:lstStyle/>
          <a:p>
            <a:r>
              <a:rPr lang="en-US" dirty="0" err="1"/>
              <a:t>画像の表示</a:t>
            </a:r>
            <a:r>
              <a:rPr lang="en-US" dirty="0"/>
              <a:t>: </a:t>
            </a:r>
            <a:r>
              <a:rPr lang="en-US" dirty="0" err="1"/>
              <a:t>例</a:t>
            </a:r>
            <a:r>
              <a:rPr lang="en-US" dirty="0"/>
              <a:t> </a:t>
            </a:r>
            <a:endParaRPr lang="fi-FI" dirty="0"/>
          </a:p>
        </p:txBody>
      </p:sp>
      <p:pic>
        <p:nvPicPr>
          <p:cNvPr id="5" name="Content Placeholder 4">
            <a:extLst>
              <a:ext uri="{FF2B5EF4-FFF2-40B4-BE49-F238E27FC236}">
                <a16:creationId xmlns:a16="http://schemas.microsoft.com/office/drawing/2014/main" id="{F3D339AF-84B8-2A8A-20A8-5321F97629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B291BA70-CCEF-5C15-ADD2-DD0094292C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B5EE5905-BE9F-1201-0F6A-4AA18DC725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8E5B3206-12F6-883D-5262-C53AEC36B2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a:extLst>
              <a:ext uri="{FF2B5EF4-FFF2-40B4-BE49-F238E27FC236}">
                <a16:creationId xmlns:a16="http://schemas.microsoft.com/office/drawing/2014/main" id="{0D701733-AC78-07EE-7CD2-4F4C03252D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001896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250"/>
                                  </p:stCondLst>
                                  <p:childTnLst>
                                    <p:set>
                                      <p:cBhvr>
                                        <p:cTn id="9" dur="1" fill="hold">
                                          <p:stCondLst>
                                            <p:cond delay="0"/>
                                          </p:stCondLst>
                                        </p:cTn>
                                        <p:tgtEl>
                                          <p:spTgt spid="5"/>
                                        </p:tgtEl>
                                        <p:attrNameLst>
                                          <p:attrName>style.visibility</p:attrName>
                                        </p:attrNameLst>
                                      </p:cBhvr>
                                      <p:to>
                                        <p:strVal val="hidden"/>
                                      </p:to>
                                    </p:set>
                                  </p:childTnLst>
                                </p:cTn>
                              </p:par>
                            </p:childTnLst>
                          </p:cTn>
                        </p:par>
                        <p:par>
                          <p:cTn id="10" fill="hold">
                            <p:stCondLst>
                              <p:cond delay="250"/>
                            </p:stCondLst>
                            <p:childTnLst>
                              <p:par>
                                <p:cTn id="11" presetID="1" presetClass="entr" presetSubtype="0" fill="hold" nodeType="afterEffect">
                                  <p:stCondLst>
                                    <p:cond delay="750"/>
                                  </p:stCondLst>
                                  <p:childTnLst>
                                    <p:set>
                                      <p:cBhvr>
                                        <p:cTn id="12" dur="1" fill="hold">
                                          <p:stCondLst>
                                            <p:cond delay="9"/>
                                          </p:stCondLst>
                                        </p:cTn>
                                        <p:tgtEl>
                                          <p:spTgt spid="7"/>
                                        </p:tgtEl>
                                        <p:attrNameLst>
                                          <p:attrName>style.visibility</p:attrName>
                                        </p:attrNameLst>
                                      </p:cBhvr>
                                      <p:to>
                                        <p:strVal val="visible"/>
                                      </p:to>
                                    </p:set>
                                  </p:childTnLst>
                                </p:cTn>
                              </p:par>
                            </p:childTnLst>
                          </p:cTn>
                        </p:par>
                        <p:par>
                          <p:cTn id="13" fill="hold">
                            <p:stCondLst>
                              <p:cond delay="1010"/>
                            </p:stCondLst>
                            <p:childTnLst>
                              <p:par>
                                <p:cTn id="14" presetID="1" presetClass="exit" presetSubtype="0" fill="hold" nodeType="afterEffect">
                                  <p:stCondLst>
                                    <p:cond delay="250"/>
                                  </p:stCondLst>
                                  <p:childTnLst>
                                    <p:set>
                                      <p:cBhvr>
                                        <p:cTn id="15" dur="1" fill="hold">
                                          <p:stCondLst>
                                            <p:cond delay="0"/>
                                          </p:stCondLst>
                                        </p:cTn>
                                        <p:tgtEl>
                                          <p:spTgt spid="7"/>
                                        </p:tgtEl>
                                        <p:attrNameLst>
                                          <p:attrName>style.visibility</p:attrName>
                                        </p:attrNameLst>
                                      </p:cBhvr>
                                      <p:to>
                                        <p:strVal val="hidden"/>
                                      </p:to>
                                    </p:set>
                                  </p:childTnLst>
                                </p:cTn>
                              </p:par>
                            </p:childTnLst>
                          </p:cTn>
                        </p:par>
                        <p:par>
                          <p:cTn id="16" fill="hold">
                            <p:stCondLst>
                              <p:cond delay="1260"/>
                            </p:stCondLst>
                            <p:childTnLst>
                              <p:par>
                                <p:cTn id="17" presetID="1" presetClass="entr" presetSubtype="0" fill="hold" nodeType="afterEffect">
                                  <p:stCondLst>
                                    <p:cond delay="750"/>
                                  </p:stCondLst>
                                  <p:childTnLst>
                                    <p:set>
                                      <p:cBhvr>
                                        <p:cTn id="18" dur="1" fill="hold">
                                          <p:stCondLst>
                                            <p:cond delay="0"/>
                                          </p:stCondLst>
                                        </p:cTn>
                                        <p:tgtEl>
                                          <p:spTgt spid="12"/>
                                        </p:tgtEl>
                                        <p:attrNameLst>
                                          <p:attrName>style.visibility</p:attrName>
                                        </p:attrNameLst>
                                      </p:cBhvr>
                                      <p:to>
                                        <p:strVal val="visible"/>
                                      </p:to>
                                    </p:set>
                                  </p:childTnLst>
                                </p:cTn>
                              </p:par>
                            </p:childTnLst>
                          </p:cTn>
                        </p:par>
                        <p:par>
                          <p:cTn id="19" fill="hold">
                            <p:stCondLst>
                              <p:cond delay="2010"/>
                            </p:stCondLst>
                            <p:childTnLst>
                              <p:par>
                                <p:cTn id="20" presetID="1" presetClass="exit" presetSubtype="0" fill="hold" nodeType="afterEffect">
                                  <p:stCondLst>
                                    <p:cond delay="250"/>
                                  </p:stCondLst>
                                  <p:childTnLst>
                                    <p:set>
                                      <p:cBhvr>
                                        <p:cTn id="21" dur="1" fill="hold">
                                          <p:stCondLst>
                                            <p:cond delay="0"/>
                                          </p:stCondLst>
                                        </p:cTn>
                                        <p:tgtEl>
                                          <p:spTgt spid="12"/>
                                        </p:tgtEl>
                                        <p:attrNameLst>
                                          <p:attrName>style.visibility</p:attrName>
                                        </p:attrNameLst>
                                      </p:cBhvr>
                                      <p:to>
                                        <p:strVal val="hidden"/>
                                      </p:to>
                                    </p:set>
                                  </p:childTnLst>
                                </p:cTn>
                              </p:par>
                            </p:childTnLst>
                          </p:cTn>
                        </p:par>
                        <p:par>
                          <p:cTn id="22" fill="hold">
                            <p:stCondLst>
                              <p:cond delay="2260"/>
                            </p:stCondLst>
                            <p:childTnLst>
                              <p:par>
                                <p:cTn id="23" presetID="1" presetClass="entr" presetSubtype="0" fill="hold" nodeType="afterEffect">
                                  <p:stCondLst>
                                    <p:cond delay="750"/>
                                  </p:stCondLst>
                                  <p:childTnLst>
                                    <p:set>
                                      <p:cBhvr>
                                        <p:cTn id="24" dur="1" fill="hold">
                                          <p:stCondLst>
                                            <p:cond delay="0"/>
                                          </p:stCondLst>
                                        </p:cTn>
                                        <p:tgtEl>
                                          <p:spTgt spid="9"/>
                                        </p:tgtEl>
                                        <p:attrNameLst>
                                          <p:attrName>style.visibility</p:attrName>
                                        </p:attrNameLst>
                                      </p:cBhvr>
                                      <p:to>
                                        <p:strVal val="visible"/>
                                      </p:to>
                                    </p:set>
                                  </p:childTnLst>
                                </p:cTn>
                              </p:par>
                            </p:childTnLst>
                          </p:cTn>
                        </p:par>
                        <p:par>
                          <p:cTn id="25" fill="hold">
                            <p:stCondLst>
                              <p:cond delay="3010"/>
                            </p:stCondLst>
                            <p:childTnLst>
                              <p:par>
                                <p:cTn id="26" presetID="1" presetClass="exit" presetSubtype="0" fill="hold" nodeType="afterEffect">
                                  <p:stCondLst>
                                    <p:cond delay="250"/>
                                  </p:stCondLst>
                                  <p:childTnLst>
                                    <p:set>
                                      <p:cBhvr>
                                        <p:cTn id="27" dur="1" fill="hold">
                                          <p:stCondLst>
                                            <p:cond delay="0"/>
                                          </p:stCondLst>
                                        </p:cTn>
                                        <p:tgtEl>
                                          <p:spTgt spid="9"/>
                                        </p:tgtEl>
                                        <p:attrNameLst>
                                          <p:attrName>style.visibility</p:attrName>
                                        </p:attrNameLst>
                                      </p:cBhvr>
                                      <p:to>
                                        <p:strVal val="hidden"/>
                                      </p:to>
                                    </p:set>
                                  </p:childTnLst>
                                </p:cTn>
                              </p:par>
                            </p:childTnLst>
                          </p:cTn>
                        </p:par>
                        <p:par>
                          <p:cTn id="28" fill="hold">
                            <p:stCondLst>
                              <p:cond delay="3260"/>
                            </p:stCondLst>
                            <p:childTnLst>
                              <p:par>
                                <p:cTn id="29" presetID="1" presetClass="entr" presetSubtype="0" fill="hold" nodeType="afterEffect">
                                  <p:stCondLst>
                                    <p:cond delay="750"/>
                                  </p:stCondLst>
                                  <p:childTnLst>
                                    <p:set>
                                      <p:cBhvr>
                                        <p:cTn id="30" dur="1" fill="hold">
                                          <p:stCondLst>
                                            <p:cond delay="0"/>
                                          </p:stCondLst>
                                        </p:cTn>
                                        <p:tgtEl>
                                          <p:spTgt spid="11"/>
                                        </p:tgtEl>
                                        <p:attrNameLst>
                                          <p:attrName>style.visibility</p:attrName>
                                        </p:attrNameLst>
                                      </p:cBhvr>
                                      <p:to>
                                        <p:strVal val="visible"/>
                                      </p:to>
                                    </p:set>
                                  </p:childTnLst>
                                </p:cTn>
                              </p:par>
                            </p:childTnLst>
                          </p:cTn>
                        </p:par>
                        <p:par>
                          <p:cTn id="31" fill="hold">
                            <p:stCondLst>
                              <p:cond delay="4010"/>
                            </p:stCondLst>
                            <p:childTnLst>
                              <p:par>
                                <p:cTn id="32" presetID="1" presetClass="exit" presetSubtype="0" fill="hold" nodeType="afterEffect">
                                  <p:stCondLst>
                                    <p:cond delay="250"/>
                                  </p:stCondLst>
                                  <p:childTnLst>
                                    <p:set>
                                      <p:cBhvr>
                                        <p:cTn id="33"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51CD6-EB50-C428-7C32-BC82F612B53C}"/>
              </a:ext>
            </a:extLst>
          </p:cNvPr>
          <p:cNvSpPr>
            <a:spLocks noGrp="1"/>
          </p:cNvSpPr>
          <p:nvPr>
            <p:ph type="title"/>
          </p:nvPr>
        </p:nvSpPr>
        <p:spPr/>
        <p:txBody>
          <a:bodyPr/>
          <a:lstStyle/>
          <a:p>
            <a:r>
              <a:rPr lang="ja-JP" altLang="en-US" b="1" dirty="0"/>
              <a:t>物体を覚える</a:t>
            </a:r>
            <a:r>
              <a:rPr lang="ja-JP" altLang="fi-FI" b="1" dirty="0"/>
              <a:t>課題</a:t>
            </a:r>
            <a:r>
              <a:rPr lang="en-GB" altLang="ja-JP" b="1" dirty="0"/>
              <a:t>(</a:t>
            </a:r>
            <a:r>
              <a:rPr lang="en-GB" altLang="ja-JP" b="1" dirty="0">
                <a:highlight>
                  <a:srgbClr val="FFFF00"/>
                </a:highlight>
              </a:rPr>
              <a:t>60-75</a:t>
            </a:r>
            <a:r>
              <a:rPr lang="ja-JP" altLang="en-US" b="1" dirty="0">
                <a:highlight>
                  <a:srgbClr val="FFFF00"/>
                </a:highlight>
              </a:rPr>
              <a:t>分</a:t>
            </a:r>
            <a:r>
              <a:rPr lang="en-GB" altLang="ja-JP" b="1" dirty="0"/>
              <a:t>)</a:t>
            </a:r>
            <a:endParaRPr lang="fi-FI" b="1" dirty="0"/>
          </a:p>
        </p:txBody>
      </p:sp>
      <p:sp>
        <p:nvSpPr>
          <p:cNvPr id="3" name="Content Placeholder 2">
            <a:extLst>
              <a:ext uri="{FF2B5EF4-FFF2-40B4-BE49-F238E27FC236}">
                <a16:creationId xmlns:a16="http://schemas.microsoft.com/office/drawing/2014/main" id="{253153AC-B23E-F676-F479-328108B60A28}"/>
              </a:ext>
            </a:extLst>
          </p:cNvPr>
          <p:cNvSpPr>
            <a:spLocks noGrp="1"/>
          </p:cNvSpPr>
          <p:nvPr>
            <p:ph idx="1"/>
          </p:nvPr>
        </p:nvSpPr>
        <p:spPr/>
        <p:txBody>
          <a:bodyPr>
            <a:normAutofit/>
          </a:bodyPr>
          <a:lstStyle/>
          <a:p>
            <a:pPr>
              <a:lnSpc>
                <a:spcPct val="150000"/>
              </a:lnSpc>
            </a:pPr>
            <a:r>
              <a:rPr lang="ja-JP" altLang="fi-FI" dirty="0"/>
              <a:t>物体の画像が次々と表示されます。</a:t>
            </a:r>
            <a:endParaRPr lang="fi-FI" altLang="ja-JP" dirty="0"/>
          </a:p>
          <a:p>
            <a:pPr>
              <a:lnSpc>
                <a:spcPct val="150000"/>
              </a:lnSpc>
            </a:pPr>
            <a:r>
              <a:rPr lang="ja-JP" altLang="fi-FI" dirty="0"/>
              <a:t>あなたの目標は、試行錯誤を繰り返しながら、それぞれの物体の正しい名前を覚えることです。</a:t>
            </a:r>
            <a:endParaRPr lang="fi-FI" altLang="ja-JP" dirty="0"/>
          </a:p>
          <a:p>
            <a:pPr>
              <a:lnSpc>
                <a:spcPct val="150000"/>
              </a:lnSpc>
            </a:pPr>
            <a:r>
              <a:rPr lang="ja-JP" altLang="fi-FI" dirty="0"/>
              <a:t>これらの物体は</a:t>
            </a:r>
            <a:r>
              <a:rPr lang="ja-JP" altLang="en-US" dirty="0"/>
              <a:t>宇宙人のものです</a:t>
            </a:r>
            <a:r>
              <a:rPr lang="ja-JP" altLang="fi-FI" dirty="0"/>
              <a:t>。見覚えのある物体</a:t>
            </a:r>
            <a:r>
              <a:rPr lang="ja-JP" altLang="en-US" dirty="0"/>
              <a:t>に似ているものも</a:t>
            </a:r>
            <a:r>
              <a:rPr lang="ja-JP" altLang="fi-FI" dirty="0"/>
              <a:t>あれば、見慣れない物体もあるでしょう。</a:t>
            </a:r>
            <a:endParaRPr lang="fi-FI" dirty="0"/>
          </a:p>
        </p:txBody>
      </p:sp>
      <p:pic>
        <p:nvPicPr>
          <p:cNvPr id="7" name="Picture 6">
            <a:extLst>
              <a:ext uri="{FF2B5EF4-FFF2-40B4-BE49-F238E27FC236}">
                <a16:creationId xmlns:a16="http://schemas.microsoft.com/office/drawing/2014/main" id="{447246D7-0897-F306-A8AD-49DD62010D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1043" y="5178170"/>
            <a:ext cx="2930957" cy="1598704"/>
          </a:xfrm>
          <a:prstGeom prst="rect">
            <a:avLst/>
          </a:prstGeom>
        </p:spPr>
      </p:pic>
    </p:spTree>
    <p:extLst>
      <p:ext uri="{BB962C8B-B14F-4D97-AF65-F5344CB8AC3E}">
        <p14:creationId xmlns:p14="http://schemas.microsoft.com/office/powerpoint/2010/main" val="3328841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FC74DACD-AB5F-3E7E-39E8-29AAD67BAC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2376" y="4993110"/>
            <a:ext cx="2122487" cy="1488497"/>
          </a:xfrm>
          <a:prstGeom prst="rect">
            <a:avLst/>
          </a:prstGeom>
        </p:spPr>
      </p:pic>
      <p:sp>
        <p:nvSpPr>
          <p:cNvPr id="2" name="Title 1">
            <a:extLst>
              <a:ext uri="{FF2B5EF4-FFF2-40B4-BE49-F238E27FC236}">
                <a16:creationId xmlns:a16="http://schemas.microsoft.com/office/drawing/2014/main" id="{898FB570-61CA-FCC7-D83B-63119FE228A9}"/>
              </a:ext>
            </a:extLst>
          </p:cNvPr>
          <p:cNvSpPr>
            <a:spLocks noGrp="1"/>
          </p:cNvSpPr>
          <p:nvPr>
            <p:ph type="title"/>
          </p:nvPr>
        </p:nvSpPr>
        <p:spPr/>
        <p:txBody>
          <a:bodyPr/>
          <a:lstStyle/>
          <a:p>
            <a:r>
              <a:rPr lang="fi-FI" dirty="0" err="1"/>
              <a:t>答え方</a:t>
            </a:r>
            <a:endParaRPr lang="fi-FI" dirty="0"/>
          </a:p>
        </p:txBody>
      </p:sp>
      <p:sp>
        <p:nvSpPr>
          <p:cNvPr id="4" name="Suorakulmio: Pyöristetyt kulmat 28">
            <a:extLst>
              <a:ext uri="{FF2B5EF4-FFF2-40B4-BE49-F238E27FC236}">
                <a16:creationId xmlns:a16="http://schemas.microsoft.com/office/drawing/2014/main" id="{08F5D04F-5F5D-A10E-9BEA-5D5CACA46A11}"/>
              </a:ext>
            </a:extLst>
          </p:cNvPr>
          <p:cNvSpPr/>
          <p:nvPr/>
        </p:nvSpPr>
        <p:spPr>
          <a:xfrm>
            <a:off x="2209800" y="2003804"/>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pic>
        <p:nvPicPr>
          <p:cNvPr id="5" name="Picture 22">
            <a:extLst>
              <a:ext uri="{FF2B5EF4-FFF2-40B4-BE49-F238E27FC236}">
                <a16:creationId xmlns:a16="http://schemas.microsoft.com/office/drawing/2014/main" id="{9294644C-B660-32EF-5370-8795267CD6D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54408" y="2573620"/>
            <a:ext cx="998873" cy="998873"/>
          </a:xfrm>
          <a:prstGeom prst="rect">
            <a:avLst/>
          </a:prstGeom>
        </p:spPr>
      </p:pic>
      <p:sp>
        <p:nvSpPr>
          <p:cNvPr id="6" name="Suorakulmio: Pyöristetyt kulmat 47">
            <a:extLst>
              <a:ext uri="{FF2B5EF4-FFF2-40B4-BE49-F238E27FC236}">
                <a16:creationId xmlns:a16="http://schemas.microsoft.com/office/drawing/2014/main" id="{2725AC7F-BF79-BA19-FBEF-5F6D5CFD23AF}"/>
              </a:ext>
            </a:extLst>
          </p:cNvPr>
          <p:cNvSpPr/>
          <p:nvPr/>
        </p:nvSpPr>
        <p:spPr>
          <a:xfrm>
            <a:off x="4817275" y="2003804"/>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sp>
        <p:nvSpPr>
          <p:cNvPr id="7" name="Suorakulmio 57">
            <a:extLst>
              <a:ext uri="{FF2B5EF4-FFF2-40B4-BE49-F238E27FC236}">
                <a16:creationId xmlns:a16="http://schemas.microsoft.com/office/drawing/2014/main" id="{642C4FA6-7489-6FA4-AE31-AB5F72DA68DC}"/>
              </a:ext>
            </a:extLst>
          </p:cNvPr>
          <p:cNvSpPr/>
          <p:nvPr/>
        </p:nvSpPr>
        <p:spPr>
          <a:xfrm>
            <a:off x="5516042" y="3608650"/>
            <a:ext cx="502618" cy="236028"/>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椅子</a:t>
            </a:r>
            <a:endParaRPr lang="en-GB" sz="800" b="1" noProof="0" dirty="0"/>
          </a:p>
        </p:txBody>
      </p:sp>
      <p:sp>
        <p:nvSpPr>
          <p:cNvPr id="8" name="Suorakulmio 58">
            <a:extLst>
              <a:ext uri="{FF2B5EF4-FFF2-40B4-BE49-F238E27FC236}">
                <a16:creationId xmlns:a16="http://schemas.microsoft.com/office/drawing/2014/main" id="{43C4AF80-6758-E4FF-DA77-F7DCDF6C40FB}"/>
              </a:ext>
            </a:extLst>
          </p:cNvPr>
          <p:cNvSpPr/>
          <p:nvPr/>
        </p:nvSpPr>
        <p:spPr>
          <a:xfrm>
            <a:off x="6069667" y="3608651"/>
            <a:ext cx="502618" cy="236027"/>
          </a:xfrm>
          <a:prstGeom prst="rect">
            <a:avLst/>
          </a:prstGeom>
          <a:ln w="12700"/>
        </p:spPr>
        <p:style>
          <a:lnRef idx="2">
            <a:schemeClr val="dk1"/>
          </a:lnRef>
          <a:fillRef idx="1">
            <a:schemeClr val="lt1"/>
          </a:fillRef>
          <a:effectRef idx="0">
            <a:schemeClr val="dk1"/>
          </a:effectRef>
          <a:fontRef idx="minor">
            <a:schemeClr val="dk1"/>
          </a:fontRef>
        </p:style>
        <p:txBody>
          <a:bodyPr lIns="0" rIns="0" rtlCol="0" anchor="ctr"/>
          <a:lstStyle/>
          <a:p>
            <a:pPr algn="ctr"/>
            <a:r>
              <a:rPr lang="ja-JP" altLang="fi-FI" sz="800" b="1" dirty="0"/>
              <a:t>フォーク</a:t>
            </a:r>
            <a:endParaRPr lang="en-GB" sz="800" b="1" noProof="0" dirty="0"/>
          </a:p>
        </p:txBody>
      </p:sp>
      <p:sp>
        <p:nvSpPr>
          <p:cNvPr id="9" name="Suorakulmio 59">
            <a:extLst>
              <a:ext uri="{FF2B5EF4-FFF2-40B4-BE49-F238E27FC236}">
                <a16:creationId xmlns:a16="http://schemas.microsoft.com/office/drawing/2014/main" id="{DAE2EE65-87D2-2FA7-3AFE-5FBD9F2C5D7D}"/>
              </a:ext>
            </a:extLst>
          </p:cNvPr>
          <p:cNvSpPr/>
          <p:nvPr/>
        </p:nvSpPr>
        <p:spPr>
          <a:xfrm>
            <a:off x="4962417" y="3611549"/>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お皿</a:t>
            </a:r>
            <a:endParaRPr lang="en-GB" sz="800" b="1" noProof="0" dirty="0"/>
          </a:p>
        </p:txBody>
      </p:sp>
      <p:sp>
        <p:nvSpPr>
          <p:cNvPr id="10" name="Suorakulmio 60">
            <a:extLst>
              <a:ext uri="{FF2B5EF4-FFF2-40B4-BE49-F238E27FC236}">
                <a16:creationId xmlns:a16="http://schemas.microsoft.com/office/drawing/2014/main" id="{A181D70C-4B25-D86E-D9DC-FB4B847A6661}"/>
              </a:ext>
            </a:extLst>
          </p:cNvPr>
          <p:cNvSpPr/>
          <p:nvPr/>
        </p:nvSpPr>
        <p:spPr>
          <a:xfrm>
            <a:off x="6624546" y="3609461"/>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自転車</a:t>
            </a:r>
            <a:endParaRPr lang="en-GB" sz="800" b="1" noProof="0" dirty="0"/>
          </a:p>
        </p:txBody>
      </p:sp>
      <p:sp>
        <p:nvSpPr>
          <p:cNvPr id="12" name="Suorakulmio: Pyöristetyt kulmat 62">
            <a:extLst>
              <a:ext uri="{FF2B5EF4-FFF2-40B4-BE49-F238E27FC236}">
                <a16:creationId xmlns:a16="http://schemas.microsoft.com/office/drawing/2014/main" id="{407816A7-A7DE-461A-1909-33EA6A1ABA05}"/>
              </a:ext>
            </a:extLst>
          </p:cNvPr>
          <p:cNvSpPr/>
          <p:nvPr/>
        </p:nvSpPr>
        <p:spPr>
          <a:xfrm>
            <a:off x="7423978" y="2001120"/>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sp>
        <p:nvSpPr>
          <p:cNvPr id="17" name="Nuoli: Oikea 77">
            <a:extLst>
              <a:ext uri="{FF2B5EF4-FFF2-40B4-BE49-F238E27FC236}">
                <a16:creationId xmlns:a16="http://schemas.microsoft.com/office/drawing/2014/main" id="{B4615692-05B4-CF63-1A9C-F100F4709E04}"/>
              </a:ext>
            </a:extLst>
          </p:cNvPr>
          <p:cNvSpPr/>
          <p:nvPr/>
        </p:nvSpPr>
        <p:spPr>
          <a:xfrm>
            <a:off x="4490791" y="3127582"/>
            <a:ext cx="545199" cy="41728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noProof="0" dirty="0"/>
          </a:p>
        </p:txBody>
      </p:sp>
      <p:sp>
        <p:nvSpPr>
          <p:cNvPr id="18" name="Nuoli: Oikea 78">
            <a:extLst>
              <a:ext uri="{FF2B5EF4-FFF2-40B4-BE49-F238E27FC236}">
                <a16:creationId xmlns:a16="http://schemas.microsoft.com/office/drawing/2014/main" id="{E4C2E478-2BB4-A101-46DF-79D1C6548C15}"/>
              </a:ext>
            </a:extLst>
          </p:cNvPr>
          <p:cNvSpPr/>
          <p:nvPr/>
        </p:nvSpPr>
        <p:spPr>
          <a:xfrm>
            <a:off x="7088455" y="3127582"/>
            <a:ext cx="545199" cy="41728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noProof="0" dirty="0"/>
          </a:p>
        </p:txBody>
      </p:sp>
      <p:pic>
        <p:nvPicPr>
          <p:cNvPr id="19" name="Picture 22">
            <a:extLst>
              <a:ext uri="{FF2B5EF4-FFF2-40B4-BE49-F238E27FC236}">
                <a16:creationId xmlns:a16="http://schemas.microsoft.com/office/drawing/2014/main" id="{BB02AF2B-061C-4564-48E1-90FD14719DA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588520" y="2573620"/>
            <a:ext cx="998873" cy="998873"/>
          </a:xfrm>
          <a:prstGeom prst="rect">
            <a:avLst/>
          </a:prstGeom>
        </p:spPr>
      </p:pic>
      <p:pic>
        <p:nvPicPr>
          <p:cNvPr id="20" name="Picture 22">
            <a:extLst>
              <a:ext uri="{FF2B5EF4-FFF2-40B4-BE49-F238E27FC236}">
                <a16:creationId xmlns:a16="http://schemas.microsoft.com/office/drawing/2014/main" id="{DCBD1B56-FFC4-58F5-2F03-EBE0532B87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72147" y="2573619"/>
            <a:ext cx="998873" cy="998873"/>
          </a:xfrm>
          <a:prstGeom prst="rect">
            <a:avLst/>
          </a:prstGeom>
        </p:spPr>
      </p:pic>
      <p:sp>
        <p:nvSpPr>
          <p:cNvPr id="26" name="Suorakulmio 57">
            <a:extLst>
              <a:ext uri="{FF2B5EF4-FFF2-40B4-BE49-F238E27FC236}">
                <a16:creationId xmlns:a16="http://schemas.microsoft.com/office/drawing/2014/main" id="{E0A419E4-6AB4-0EE5-9233-A7480A186957}"/>
              </a:ext>
            </a:extLst>
          </p:cNvPr>
          <p:cNvSpPr/>
          <p:nvPr/>
        </p:nvSpPr>
        <p:spPr>
          <a:xfrm>
            <a:off x="8114777" y="3607839"/>
            <a:ext cx="502618" cy="236028"/>
          </a:xfrm>
          <a:prstGeom prst="rect">
            <a:avLst/>
          </a:prstGeom>
          <a:solidFill>
            <a:schemeClr val="bg2">
              <a:lumMod val="75000"/>
            </a:schemeClr>
          </a:solidFill>
          <a:ln w="28575">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椅子</a:t>
            </a:r>
            <a:endParaRPr lang="en-GB" sz="800" b="1" dirty="0"/>
          </a:p>
        </p:txBody>
      </p:sp>
      <p:sp>
        <p:nvSpPr>
          <p:cNvPr id="27" name="Suorakulmio 58">
            <a:extLst>
              <a:ext uri="{FF2B5EF4-FFF2-40B4-BE49-F238E27FC236}">
                <a16:creationId xmlns:a16="http://schemas.microsoft.com/office/drawing/2014/main" id="{58FA57F5-7D62-E87E-0C91-ABBBA793FB97}"/>
              </a:ext>
            </a:extLst>
          </p:cNvPr>
          <p:cNvSpPr/>
          <p:nvPr/>
        </p:nvSpPr>
        <p:spPr>
          <a:xfrm>
            <a:off x="8668402" y="3607840"/>
            <a:ext cx="502618" cy="236027"/>
          </a:xfrm>
          <a:prstGeom prst="rect">
            <a:avLst/>
          </a:prstGeom>
          <a:ln w="28575">
            <a:solidFill>
              <a:srgbClr val="FF0000"/>
            </a:solidFill>
          </a:ln>
        </p:spPr>
        <p:style>
          <a:lnRef idx="2">
            <a:schemeClr val="dk1"/>
          </a:lnRef>
          <a:fillRef idx="1">
            <a:schemeClr val="lt1"/>
          </a:fillRef>
          <a:effectRef idx="0">
            <a:schemeClr val="dk1"/>
          </a:effectRef>
          <a:fontRef idx="minor">
            <a:schemeClr val="dk1"/>
          </a:fontRef>
        </p:style>
        <p:txBody>
          <a:bodyPr lIns="0" rIns="0" rtlCol="0" anchor="ctr"/>
          <a:lstStyle/>
          <a:p>
            <a:pPr algn="ctr"/>
            <a:r>
              <a:rPr lang="ja-JP" altLang="fi-FI" sz="800" b="1" dirty="0"/>
              <a:t>フォーク</a:t>
            </a:r>
            <a:endParaRPr lang="en-GB" sz="800" b="1" dirty="0"/>
          </a:p>
        </p:txBody>
      </p:sp>
      <p:sp>
        <p:nvSpPr>
          <p:cNvPr id="28" name="Suorakulmio 59">
            <a:extLst>
              <a:ext uri="{FF2B5EF4-FFF2-40B4-BE49-F238E27FC236}">
                <a16:creationId xmlns:a16="http://schemas.microsoft.com/office/drawing/2014/main" id="{11EBEFB8-71AA-C57B-4441-2066FE47D24F}"/>
              </a:ext>
            </a:extLst>
          </p:cNvPr>
          <p:cNvSpPr/>
          <p:nvPr/>
        </p:nvSpPr>
        <p:spPr>
          <a:xfrm>
            <a:off x="7561152" y="3610738"/>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お皿</a:t>
            </a:r>
            <a:endParaRPr lang="en-GB" sz="800" b="1" noProof="0" dirty="0"/>
          </a:p>
        </p:txBody>
      </p:sp>
      <p:sp>
        <p:nvSpPr>
          <p:cNvPr id="29" name="Suorakulmio 60">
            <a:extLst>
              <a:ext uri="{FF2B5EF4-FFF2-40B4-BE49-F238E27FC236}">
                <a16:creationId xmlns:a16="http://schemas.microsoft.com/office/drawing/2014/main" id="{9188B795-8BFB-AC90-6ED7-BD5014FE34D6}"/>
              </a:ext>
            </a:extLst>
          </p:cNvPr>
          <p:cNvSpPr/>
          <p:nvPr/>
        </p:nvSpPr>
        <p:spPr>
          <a:xfrm>
            <a:off x="9223281" y="3608650"/>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ja-JP" altLang="fi-FI" sz="800" b="1" dirty="0"/>
              <a:t>自転車</a:t>
            </a:r>
            <a:endParaRPr lang="en-GB" sz="800" b="1" dirty="0"/>
          </a:p>
        </p:txBody>
      </p:sp>
      <p:sp>
        <p:nvSpPr>
          <p:cNvPr id="3" name="TextBox 2">
            <a:extLst>
              <a:ext uri="{FF2B5EF4-FFF2-40B4-BE49-F238E27FC236}">
                <a16:creationId xmlns:a16="http://schemas.microsoft.com/office/drawing/2014/main" id="{BC1D869A-E410-9DF4-374F-A9F379927C6C}"/>
              </a:ext>
            </a:extLst>
          </p:cNvPr>
          <p:cNvSpPr txBox="1"/>
          <p:nvPr/>
        </p:nvSpPr>
        <p:spPr>
          <a:xfrm>
            <a:off x="2714839" y="4769211"/>
            <a:ext cx="1375698" cy="276999"/>
          </a:xfrm>
          <a:prstGeom prst="rect">
            <a:avLst/>
          </a:prstGeom>
          <a:noFill/>
        </p:spPr>
        <p:txBody>
          <a:bodyPr wrap="none" rtlCol="0">
            <a:spAutoFit/>
          </a:bodyPr>
          <a:lstStyle/>
          <a:p>
            <a:r>
              <a:rPr lang="ja-JP" altLang="fi-FI" sz="1200" dirty="0"/>
              <a:t>約</a:t>
            </a:r>
            <a:r>
              <a:rPr lang="fi-FI" altLang="ja-JP" sz="1200" dirty="0"/>
              <a:t>3</a:t>
            </a:r>
            <a:r>
              <a:rPr lang="ja-JP" altLang="fi-FI" sz="1200" dirty="0"/>
              <a:t>秒。画像のみ </a:t>
            </a:r>
            <a:endParaRPr lang="fi-FI" sz="1200" dirty="0"/>
          </a:p>
        </p:txBody>
      </p:sp>
      <p:sp>
        <p:nvSpPr>
          <p:cNvPr id="13" name="TextBox 12">
            <a:extLst>
              <a:ext uri="{FF2B5EF4-FFF2-40B4-BE49-F238E27FC236}">
                <a16:creationId xmlns:a16="http://schemas.microsoft.com/office/drawing/2014/main" id="{92130C7A-3488-AFAB-A4B4-A98CD71D9842}"/>
              </a:ext>
            </a:extLst>
          </p:cNvPr>
          <p:cNvSpPr txBox="1"/>
          <p:nvPr/>
        </p:nvSpPr>
        <p:spPr>
          <a:xfrm>
            <a:off x="5526606" y="4769211"/>
            <a:ext cx="1067921" cy="276999"/>
          </a:xfrm>
          <a:prstGeom prst="rect">
            <a:avLst/>
          </a:prstGeom>
          <a:noFill/>
        </p:spPr>
        <p:txBody>
          <a:bodyPr wrap="none" rtlCol="0">
            <a:spAutoFit/>
          </a:bodyPr>
          <a:lstStyle/>
          <a:p>
            <a:r>
              <a:rPr lang="ja-JP" altLang="fi-FI" sz="1200"/>
              <a:t>応答に</a:t>
            </a:r>
            <a:r>
              <a:rPr lang="en-US" altLang="ja-JP" sz="1200" dirty="0"/>
              <a:t>〜</a:t>
            </a:r>
            <a:r>
              <a:rPr lang="fi-FI" altLang="ja-JP" sz="1200" dirty="0"/>
              <a:t>3</a:t>
            </a:r>
            <a:r>
              <a:rPr lang="ja-JP" altLang="fi-FI" sz="1200" dirty="0"/>
              <a:t>秒 </a:t>
            </a:r>
            <a:endParaRPr lang="fi-FI" sz="1200" dirty="0"/>
          </a:p>
        </p:txBody>
      </p:sp>
      <p:sp>
        <p:nvSpPr>
          <p:cNvPr id="14" name="TextBox 13">
            <a:extLst>
              <a:ext uri="{FF2B5EF4-FFF2-40B4-BE49-F238E27FC236}">
                <a16:creationId xmlns:a16="http://schemas.microsoft.com/office/drawing/2014/main" id="{7934204A-F94D-168A-5695-D42E803A2F3E}"/>
              </a:ext>
            </a:extLst>
          </p:cNvPr>
          <p:cNvSpPr txBox="1"/>
          <p:nvPr/>
        </p:nvSpPr>
        <p:spPr>
          <a:xfrm>
            <a:off x="7812461" y="4769211"/>
            <a:ext cx="1683474" cy="276999"/>
          </a:xfrm>
          <a:prstGeom prst="rect">
            <a:avLst/>
          </a:prstGeom>
          <a:noFill/>
        </p:spPr>
        <p:txBody>
          <a:bodyPr wrap="none" rtlCol="0">
            <a:spAutoFit/>
          </a:bodyPr>
          <a:lstStyle/>
          <a:p>
            <a:r>
              <a:rPr lang="fi-FI" altLang="ja-JP" sz="1200" dirty="0"/>
              <a:t>1</a:t>
            </a:r>
            <a:r>
              <a:rPr lang="ja-JP" altLang="fi-FI" sz="1200" dirty="0"/>
              <a:t>秒のフィードバック </a:t>
            </a:r>
            <a:endParaRPr lang="fi-FI" sz="1200" dirty="0"/>
          </a:p>
        </p:txBody>
      </p:sp>
      <p:sp>
        <p:nvSpPr>
          <p:cNvPr id="24" name="Arrow: Down 23">
            <a:extLst>
              <a:ext uri="{FF2B5EF4-FFF2-40B4-BE49-F238E27FC236}">
                <a16:creationId xmlns:a16="http://schemas.microsoft.com/office/drawing/2014/main" id="{5C00EBD8-5619-C2A0-0517-E82D9E10BECB}"/>
              </a:ext>
            </a:extLst>
          </p:cNvPr>
          <p:cNvSpPr/>
          <p:nvPr/>
        </p:nvSpPr>
        <p:spPr>
          <a:xfrm>
            <a:off x="6117709" y="5297821"/>
            <a:ext cx="211867" cy="216681"/>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i-FI"/>
          </a:p>
        </p:txBody>
      </p:sp>
      <p:cxnSp>
        <p:nvCxnSpPr>
          <p:cNvPr id="36" name="Straight Connector 35">
            <a:extLst>
              <a:ext uri="{FF2B5EF4-FFF2-40B4-BE49-F238E27FC236}">
                <a16:creationId xmlns:a16="http://schemas.microsoft.com/office/drawing/2014/main" id="{E143F22F-5146-0B93-9696-0296A69DB6CD}"/>
              </a:ext>
            </a:extLst>
          </p:cNvPr>
          <p:cNvCxnSpPr/>
          <p:nvPr/>
        </p:nvCxnSpPr>
        <p:spPr>
          <a:xfrm>
            <a:off x="4722074" y="4873914"/>
            <a:ext cx="0" cy="1541741"/>
          </a:xfrm>
          <a:prstGeom prst="line">
            <a:avLst/>
          </a:prstGeom>
        </p:spPr>
        <p:style>
          <a:lnRef idx="2">
            <a:schemeClr val="dk1"/>
          </a:lnRef>
          <a:fillRef idx="0">
            <a:schemeClr val="dk1"/>
          </a:fillRef>
          <a:effectRef idx="1">
            <a:schemeClr val="dk1"/>
          </a:effectRef>
          <a:fontRef idx="minor">
            <a:schemeClr val="tx1"/>
          </a:fontRef>
        </p:style>
      </p:cxnSp>
      <p:cxnSp>
        <p:nvCxnSpPr>
          <p:cNvPr id="37" name="Straight Connector 36">
            <a:extLst>
              <a:ext uri="{FF2B5EF4-FFF2-40B4-BE49-F238E27FC236}">
                <a16:creationId xmlns:a16="http://schemas.microsoft.com/office/drawing/2014/main" id="{ED80DC15-1A00-8863-79F9-531B084DC6E0}"/>
              </a:ext>
            </a:extLst>
          </p:cNvPr>
          <p:cNvCxnSpPr/>
          <p:nvPr/>
        </p:nvCxnSpPr>
        <p:spPr>
          <a:xfrm>
            <a:off x="7352428" y="4873914"/>
            <a:ext cx="0" cy="1541741"/>
          </a:xfrm>
          <a:prstGeom prst="line">
            <a:avLst/>
          </a:prstGeom>
        </p:spPr>
        <p:style>
          <a:lnRef idx="2">
            <a:schemeClr val="dk1"/>
          </a:lnRef>
          <a:fillRef idx="0">
            <a:schemeClr val="dk1"/>
          </a:fillRef>
          <a:effectRef idx="1">
            <a:schemeClr val="dk1"/>
          </a:effectRef>
          <a:fontRef idx="minor">
            <a:schemeClr val="tx1"/>
          </a:fontRef>
        </p:style>
      </p:cxnSp>
      <p:grpSp>
        <p:nvGrpSpPr>
          <p:cNvPr id="50" name="Group 49">
            <a:extLst>
              <a:ext uri="{FF2B5EF4-FFF2-40B4-BE49-F238E27FC236}">
                <a16:creationId xmlns:a16="http://schemas.microsoft.com/office/drawing/2014/main" id="{FCB553AD-6B13-074C-C6D6-E14DF5C913E6}"/>
              </a:ext>
            </a:extLst>
          </p:cNvPr>
          <p:cNvGrpSpPr/>
          <p:nvPr/>
        </p:nvGrpSpPr>
        <p:grpSpPr>
          <a:xfrm>
            <a:off x="6094169" y="5542668"/>
            <a:ext cx="323558" cy="307172"/>
            <a:chOff x="5319475" y="5051254"/>
            <a:chExt cx="323558" cy="307172"/>
          </a:xfrm>
        </p:grpSpPr>
        <p:cxnSp>
          <p:nvCxnSpPr>
            <p:cNvPr id="39" name="Straight Connector 38">
              <a:extLst>
                <a:ext uri="{FF2B5EF4-FFF2-40B4-BE49-F238E27FC236}">
                  <a16:creationId xmlns:a16="http://schemas.microsoft.com/office/drawing/2014/main" id="{75058794-742C-36E7-B47D-0BDAA2D6DE17}"/>
                </a:ext>
              </a:extLst>
            </p:cNvPr>
            <p:cNvCxnSpPr>
              <a:cxnSpLocks/>
            </p:cNvCxnSpPr>
            <p:nvPr/>
          </p:nvCxnSpPr>
          <p:spPr>
            <a:xfrm flipV="1">
              <a:off x="5533871" y="5097711"/>
              <a:ext cx="82568" cy="69072"/>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0" name="Straight Connector 39">
              <a:extLst>
                <a:ext uri="{FF2B5EF4-FFF2-40B4-BE49-F238E27FC236}">
                  <a16:creationId xmlns:a16="http://schemas.microsoft.com/office/drawing/2014/main" id="{0AB5A66B-6468-7664-F0C5-930811CB32DA}"/>
                </a:ext>
              </a:extLst>
            </p:cNvPr>
            <p:cNvCxnSpPr>
              <a:cxnSpLocks/>
            </p:cNvCxnSpPr>
            <p:nvPr/>
          </p:nvCxnSpPr>
          <p:spPr>
            <a:xfrm>
              <a:off x="5555298" y="5217017"/>
              <a:ext cx="87735" cy="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2" name="Straight Connector 41">
              <a:extLst>
                <a:ext uri="{FF2B5EF4-FFF2-40B4-BE49-F238E27FC236}">
                  <a16:creationId xmlns:a16="http://schemas.microsoft.com/office/drawing/2014/main" id="{7B797F58-77F7-E79D-8CE9-084C06983DA9}"/>
                </a:ext>
              </a:extLst>
            </p:cNvPr>
            <p:cNvCxnSpPr>
              <a:cxnSpLocks/>
            </p:cNvCxnSpPr>
            <p:nvPr/>
          </p:nvCxnSpPr>
          <p:spPr>
            <a:xfrm flipV="1">
              <a:off x="5345249" y="5262389"/>
              <a:ext cx="82199" cy="60277"/>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23B7B241-0A45-9047-AE15-F5714EA462C3}"/>
                </a:ext>
              </a:extLst>
            </p:cNvPr>
            <p:cNvCxnSpPr>
              <a:cxnSpLocks/>
            </p:cNvCxnSpPr>
            <p:nvPr/>
          </p:nvCxnSpPr>
          <p:spPr>
            <a:xfrm>
              <a:off x="5480050" y="5262389"/>
              <a:ext cx="0" cy="96037"/>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A7E81050-B15F-FBC2-016C-D05082081523}"/>
                </a:ext>
              </a:extLst>
            </p:cNvPr>
            <p:cNvCxnSpPr>
              <a:cxnSpLocks/>
            </p:cNvCxnSpPr>
            <p:nvPr/>
          </p:nvCxnSpPr>
          <p:spPr>
            <a:xfrm>
              <a:off x="5319475" y="5217017"/>
              <a:ext cx="82799" cy="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E4837506-7104-D156-29F5-A61044A17B5A}"/>
                </a:ext>
              </a:extLst>
            </p:cNvPr>
            <p:cNvCxnSpPr>
              <a:cxnSpLocks/>
            </p:cNvCxnSpPr>
            <p:nvPr/>
          </p:nvCxnSpPr>
          <p:spPr>
            <a:xfrm>
              <a:off x="5480050" y="5051254"/>
              <a:ext cx="0" cy="9015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9227D48F-1B47-6E89-388F-70F6D7E05886}"/>
                </a:ext>
              </a:extLst>
            </p:cNvPr>
            <p:cNvCxnSpPr>
              <a:cxnSpLocks/>
            </p:cNvCxnSpPr>
            <p:nvPr/>
          </p:nvCxnSpPr>
          <p:spPr>
            <a:xfrm flipH="1" flipV="1">
              <a:off x="5522596" y="5252364"/>
              <a:ext cx="65404" cy="67188"/>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D4B93A19-ECC8-A306-10B3-B0E2D02AED9F}"/>
                </a:ext>
              </a:extLst>
            </p:cNvPr>
            <p:cNvCxnSpPr>
              <a:cxnSpLocks/>
            </p:cNvCxnSpPr>
            <p:nvPr/>
          </p:nvCxnSpPr>
          <p:spPr>
            <a:xfrm flipH="1" flipV="1">
              <a:off x="5356146" y="5102745"/>
              <a:ext cx="46128" cy="5794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grpSp>
      <p:pic>
        <p:nvPicPr>
          <p:cNvPr id="15" name="Picture 14">
            <a:extLst>
              <a:ext uri="{FF2B5EF4-FFF2-40B4-BE49-F238E27FC236}">
                <a16:creationId xmlns:a16="http://schemas.microsoft.com/office/drawing/2014/main" id="{D18B8837-E583-AEB5-EC3E-1BDB73D3C2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1738" y="4993111"/>
            <a:ext cx="2122487" cy="1488497"/>
          </a:xfrm>
          <a:prstGeom prst="rect">
            <a:avLst/>
          </a:prstGeom>
        </p:spPr>
      </p:pic>
      <p:pic>
        <p:nvPicPr>
          <p:cNvPr id="21" name="Picture 20">
            <a:extLst>
              <a:ext uri="{FF2B5EF4-FFF2-40B4-BE49-F238E27FC236}">
                <a16:creationId xmlns:a16="http://schemas.microsoft.com/office/drawing/2014/main" id="{9D644E3A-EE08-DE9B-FCF1-E1D65B2C4C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9074" y="4994037"/>
            <a:ext cx="2122487" cy="1488497"/>
          </a:xfrm>
          <a:prstGeom prst="rect">
            <a:avLst/>
          </a:prstGeom>
        </p:spPr>
      </p:pic>
    </p:spTree>
    <p:extLst>
      <p:ext uri="{BB962C8B-B14F-4D97-AF65-F5344CB8AC3E}">
        <p14:creationId xmlns:p14="http://schemas.microsoft.com/office/powerpoint/2010/main" val="3711558687"/>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09E1-DFAF-E9BE-EB92-5882EDFC1F5B}"/>
              </a:ext>
            </a:extLst>
          </p:cNvPr>
          <p:cNvSpPr>
            <a:spLocks noGrp="1"/>
          </p:cNvSpPr>
          <p:nvPr>
            <p:ph type="title"/>
          </p:nvPr>
        </p:nvSpPr>
        <p:spPr/>
        <p:txBody>
          <a:bodyPr/>
          <a:lstStyle/>
          <a:p>
            <a:r>
              <a:rPr lang="ja-JP" altLang="fi-FI" b="1" dirty="0">
                <a:ln>
                  <a:solidFill>
                    <a:schemeClr val="tx1"/>
                  </a:solidFill>
                </a:ln>
              </a:rPr>
              <a:t>前回のセッションからの変更</a:t>
            </a:r>
            <a:endParaRPr lang="fi-FI" b="1" dirty="0">
              <a:ln>
                <a:solidFill>
                  <a:schemeClr val="tx1"/>
                </a:solidFill>
              </a:ln>
              <a:ea typeface="ADLaM Display" panose="02010000000000000000" pitchFamily="2" charset="0"/>
              <a:cs typeface="ADLaM Display" panose="02010000000000000000" pitchFamily="2" charset="0"/>
            </a:endParaRPr>
          </a:p>
        </p:txBody>
      </p:sp>
      <p:sp>
        <p:nvSpPr>
          <p:cNvPr id="3" name="Content Placeholder 2">
            <a:extLst>
              <a:ext uri="{FF2B5EF4-FFF2-40B4-BE49-F238E27FC236}">
                <a16:creationId xmlns:a16="http://schemas.microsoft.com/office/drawing/2014/main" id="{ACA7E073-E2E9-88B0-3BBF-022E625036DA}"/>
              </a:ext>
            </a:extLst>
          </p:cNvPr>
          <p:cNvSpPr>
            <a:spLocks noGrp="1"/>
          </p:cNvSpPr>
          <p:nvPr>
            <p:ph idx="1"/>
          </p:nvPr>
        </p:nvSpPr>
        <p:spPr/>
        <p:txBody>
          <a:bodyPr/>
          <a:lstStyle/>
          <a:p>
            <a:pPr>
              <a:lnSpc>
                <a:spcPct val="150000"/>
              </a:lnSpc>
            </a:pPr>
            <a:r>
              <a:rPr lang="ja-JP" altLang="fi-FI" dirty="0"/>
              <a:t>通常の構造の </a:t>
            </a:r>
            <a:r>
              <a:rPr lang="fi-FI" altLang="ja-JP" dirty="0"/>
              <a:t>6 </a:t>
            </a:r>
            <a:r>
              <a:rPr lang="ja-JP" altLang="fi-FI" dirty="0"/>
              <a:t>つの学習ブロックがあります。</a:t>
            </a:r>
            <a:endParaRPr lang="en-US" dirty="0"/>
          </a:p>
          <a:p>
            <a:pPr>
              <a:lnSpc>
                <a:spcPct val="150000"/>
              </a:lnSpc>
            </a:pPr>
            <a:r>
              <a:rPr lang="ja-JP" altLang="fi-FI" dirty="0"/>
              <a:t>最後の </a:t>
            </a:r>
            <a:r>
              <a:rPr lang="fi-FI" altLang="ja-JP" dirty="0"/>
              <a:t>2 </a:t>
            </a:r>
            <a:r>
              <a:rPr lang="ja-JP" altLang="fi-FI" dirty="0"/>
              <a:t>つの学習ブロックでは、答えに対するフィードバックはありません。</a:t>
            </a:r>
            <a:endParaRPr lang="en-US" altLang="ja-JP" dirty="0"/>
          </a:p>
        </p:txBody>
      </p:sp>
    </p:spTree>
    <p:extLst>
      <p:ext uri="{BB962C8B-B14F-4D97-AF65-F5344CB8AC3E}">
        <p14:creationId xmlns:p14="http://schemas.microsoft.com/office/powerpoint/2010/main" val="1240837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6035-729E-5712-A6B8-E04779D5FE72}"/>
              </a:ext>
            </a:extLst>
          </p:cNvPr>
          <p:cNvSpPr>
            <a:spLocks noGrp="1"/>
          </p:cNvSpPr>
          <p:nvPr>
            <p:ph type="title"/>
          </p:nvPr>
        </p:nvSpPr>
        <p:spPr/>
        <p:txBody>
          <a:bodyPr/>
          <a:lstStyle/>
          <a:p>
            <a:r>
              <a:rPr lang="en-US" dirty="0" err="1"/>
              <a:t>重要なお知らせ</a:t>
            </a:r>
            <a:r>
              <a:rPr lang="en-US" dirty="0"/>
              <a:t> </a:t>
            </a:r>
            <a:endParaRPr lang="fi-FI" dirty="0"/>
          </a:p>
        </p:txBody>
      </p:sp>
      <p:sp>
        <p:nvSpPr>
          <p:cNvPr id="3" name="Content Placeholder 2">
            <a:extLst>
              <a:ext uri="{FF2B5EF4-FFF2-40B4-BE49-F238E27FC236}">
                <a16:creationId xmlns:a16="http://schemas.microsoft.com/office/drawing/2014/main" id="{8602BAD7-1130-5B3B-A176-83FAB5F569DB}"/>
              </a:ext>
            </a:extLst>
          </p:cNvPr>
          <p:cNvSpPr>
            <a:spLocks noGrp="1"/>
          </p:cNvSpPr>
          <p:nvPr>
            <p:ph idx="1"/>
          </p:nvPr>
        </p:nvSpPr>
        <p:spPr/>
        <p:txBody>
          <a:bodyPr>
            <a:normAutofit/>
          </a:bodyPr>
          <a:lstStyle/>
          <a:p>
            <a:r>
              <a:rPr lang="ja-JP" altLang="fi-FI" b="1" dirty="0"/>
              <a:t>スピードと正確さ：</a:t>
            </a:r>
            <a:r>
              <a:rPr lang="ja-JP" altLang="fi-FI" dirty="0"/>
              <a:t>できるだけ速く、そして正確に答えるようにしてください。</a:t>
            </a:r>
            <a:r>
              <a:rPr lang="en-US" dirty="0"/>
              <a:t> </a:t>
            </a:r>
            <a:endParaRPr lang="fi-FI" dirty="0"/>
          </a:p>
          <a:p>
            <a:r>
              <a:rPr lang="ja-JP" altLang="fi-FI" b="1" dirty="0"/>
              <a:t>飛ばさない：</a:t>
            </a:r>
            <a:r>
              <a:rPr lang="ja-JP" altLang="fi-FI" dirty="0"/>
              <a:t>推測であっても、すべての試行で答えを出すようにしてください。</a:t>
            </a:r>
            <a:endParaRPr lang="fi-FI" altLang="ja-JP" dirty="0"/>
          </a:p>
          <a:p>
            <a:r>
              <a:rPr lang="ja-JP" altLang="fi-FI" b="1" dirty="0"/>
              <a:t>制限時間：</a:t>
            </a:r>
            <a:r>
              <a:rPr lang="ja-JP" altLang="fi-FI" dirty="0"/>
              <a:t>名前が表示されてから数秒しか時間がないことを覚えておいてください。</a:t>
            </a:r>
            <a:endParaRPr lang="fi-FI" altLang="ja-JP" dirty="0"/>
          </a:p>
          <a:p>
            <a:r>
              <a:rPr lang="ja-JP" altLang="fi-FI" b="1" dirty="0"/>
              <a:t>集中力を維持：</a:t>
            </a:r>
            <a:r>
              <a:rPr lang="ja-JP" altLang="fi-FI" dirty="0"/>
              <a:t>フィードバックを参考に、選択肢を絞り込んでください。</a:t>
            </a:r>
            <a:endParaRPr lang="fi-FI" dirty="0"/>
          </a:p>
        </p:txBody>
      </p:sp>
    </p:spTree>
    <p:extLst>
      <p:ext uri="{BB962C8B-B14F-4D97-AF65-F5344CB8AC3E}">
        <p14:creationId xmlns:p14="http://schemas.microsoft.com/office/powerpoint/2010/main" val="37589472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6BFDFDAAFA79C4BAA0204CCABDA3A42" ma:contentTypeVersion="13" ma:contentTypeDescription="Create a new document." ma:contentTypeScope="" ma:versionID="8b0c6418f2627c76d203377365d5e490">
  <xsd:schema xmlns:xsd="http://www.w3.org/2001/XMLSchema" xmlns:xs="http://www.w3.org/2001/XMLSchema" xmlns:p="http://schemas.microsoft.com/office/2006/metadata/properties" xmlns:ns3="6ba938e3-df29-4c0e-b31a-46fc49b2a480" targetNamespace="http://schemas.microsoft.com/office/2006/metadata/properties" ma:root="true" ma:fieldsID="116402cc2a2779f40e18e92c47577d2c" ns3:_="">
    <xsd:import namespace="6ba938e3-df29-4c0e-b31a-46fc49b2a480"/>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SystemTags" minOccurs="0"/>
                <xsd:element ref="ns3:MediaServiceOCR" minOccurs="0"/>
                <xsd:element ref="ns3:MediaServiceGenerationTime" minOccurs="0"/>
                <xsd:element ref="ns3:MediaServiceEventHashCode" minOccurs="0"/>
                <xsd:element ref="ns3:MediaServiceLocation" minOccurs="0"/>
                <xsd:element ref="ns3:MediaLengthInSeconds" minOccurs="0"/>
                <xsd:element ref="ns3: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ba938e3-df29-4c0e-b31a-46fc49b2a480"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descrip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BillingMetadata" ma:index="20" nillable="true" ma:displayName="MediaServiceBillingMetadata" ma:hidden="true" ma:internalName="MediaServiceBilling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6ba938e3-df29-4c0e-b31a-46fc49b2a48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BF4E174-982B-43D4-B0D5-2618E5D92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ba938e3-df29-4c0e-b31a-46fc49b2a4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13DDAA9-4970-4EC2-B08E-D8449D95D58C}">
  <ds:schemaRefs>
    <ds:schemaRef ds:uri="6ba938e3-df29-4c0e-b31a-46fc49b2a480"/>
    <ds:schemaRef ds:uri="http://purl.org/dc/elements/1.1/"/>
    <ds:schemaRef ds:uri="http://schemas.microsoft.com/office/2006/documentManagement/types"/>
    <ds:schemaRef ds:uri="http://www.w3.org/XML/1998/namespace"/>
    <ds:schemaRef ds:uri="http://schemas.microsoft.com/office/2006/metadata/properties"/>
    <ds:schemaRef ds:uri="http://purl.org/dc/dcmitype/"/>
    <ds:schemaRef ds:uri="http://schemas.microsoft.com/office/infopath/2007/PartnerControl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BF05BEFA-6735-47B4-A59D-3F97660090F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2346</TotalTime>
  <Words>490</Words>
  <Application>Microsoft Office PowerPoint</Application>
  <PresentationFormat>Widescreen</PresentationFormat>
  <Paragraphs>32</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ADLaM Display</vt:lpstr>
      <vt:lpstr>Aptos</vt:lpstr>
      <vt:lpstr>Aptos Display</vt:lpstr>
      <vt:lpstr>Arial</vt:lpstr>
      <vt:lpstr>Office Theme</vt:lpstr>
      <vt:lpstr>新しい物体を覚える</vt:lpstr>
      <vt:lpstr>画像の表示 (20分）</vt:lpstr>
      <vt:lpstr>画像の表示: 例 </vt:lpstr>
      <vt:lpstr>物体を覚える課題(60-75分)</vt:lpstr>
      <vt:lpstr>答え方</vt:lpstr>
      <vt:lpstr>前回のセッションからの変更</vt:lpstr>
      <vt:lpstr>重要なお知らせ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Rechardt, Akilles (2024)</dc:creator>
  <cp:lastModifiedBy>Rechardt, Akilles (2024)</cp:lastModifiedBy>
  <cp:revision>61</cp:revision>
  <dcterms:created xsi:type="dcterms:W3CDTF">2026-01-14T15:40:25Z</dcterms:created>
  <dcterms:modified xsi:type="dcterms:W3CDTF">2026-02-26T00:59:08Z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0x010100A6BFDFDAAFA79C4BAA0204CCABDA3A42</vt:lpwstr>
  </property>
</Properties>
</file>

<file path=docProps/thumbnail.jpeg>
</file>